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65" d="100"/>
          <a:sy n="65" d="100"/>
        </p:scale>
        <p:origin x="6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A5D79-79EA-478F-86ED-14234FC39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C71237-4557-4C63-B5BD-1BEDC991C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BCB228-D17F-4FA3-A53B-C9E3BF0E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CBAD0-6FD6-4435-8089-65C4FF6A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4E435-6DFE-4D5E-88F9-A77A973B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0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685E7-C22A-4F27-B56E-F4423071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B51AA6-8358-4E6E-B121-C98752DCB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F3E5C-EE61-44C6-B6C7-1A6DFF7E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2DADC-3087-45DD-831D-B31D4557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9CE2E-4E40-451C-9B2E-B22B24F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9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29DE6E-9F0B-4BA1-BFAF-E1EEEDA9C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D5965-CA4F-41F6-B3C0-C9F6F0CBD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DF062-F7E5-492F-816C-74075251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52CD7-5E1F-447C-91FE-8A8B368F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EE020-FC51-4C2D-A27B-ED3E2830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0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F974D-69D5-469C-B384-68BE5385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961EE-DCDA-41CE-991C-AC48C51D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8B17F-90EB-4229-B554-2D494E3F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8C5825-0231-490A-BD88-3F48001C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82916-19E9-4CE9-AC5A-CA594E6D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9AAF5-FD7F-4103-B02B-968474DB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5EF83-07DF-4E8A-8664-C1AEDED7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C53BB-C6C9-43A6-AF13-50DAEB86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7444A-C596-4802-9F45-E20E4EA8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1A87F-CFC1-431B-AB63-EF036B77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14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B3E03-599D-481B-92F0-3D9238D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626C2-A96D-47DC-AF88-C6E80DED0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3731D5-B54B-492C-A89D-9744F5D6B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C9DC1-7AEF-4BF8-8577-700CB743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AE83D-B2BC-4B5A-954B-FA1D970A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54B574-CB74-4B1C-9CEB-1692ADA7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30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CDC9D-28D7-467D-8E28-8697A16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27A10A-9DEF-4D96-8583-B7D65566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50671-57AD-44F4-9C56-156A5C1A8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35D8EE-DE0A-46A7-99F4-EEEBB83DC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DBA298-8F8F-4943-88A2-543C57C5F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1DD63-FB7A-4D10-97F9-E7D725D5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4D7122-E8E6-42F8-8F6E-4596BBC2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C3891D-92EB-4737-965B-42BF79DF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88304-B016-4128-A31E-650D95E5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36083F-DDE4-417F-95F2-5EADD834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78CA57-8082-4385-9387-94B00829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057C2D-82F1-4110-8CB2-78BC8267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48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E56522-7527-42DD-BADB-8B4A9BAB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D197C6-BF72-4950-A94F-EA4E5716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3877F-8C7A-4456-A8F9-99C3EB22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0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67A7A-8248-4F4E-BBFD-D5F4DD44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E6917-2F08-42F3-8604-0E7AA5CA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F02A76-1412-4415-A06F-70EECC80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1DCB11-1CB2-47DE-BF2F-1EC02AFE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BAFFFE-6599-4399-AC3F-D8A4C1F8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1FF68A-6C93-46D5-A5F1-BB2C3BE3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1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82DE5-862E-4FE7-ADAD-CADEFD37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058F9-D524-40B6-A12B-50FDA5A2B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5CDE34-CEED-43A8-B88A-5BB49166B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B2924E-502A-4161-B9D8-F4368D0A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BE9AC-430C-4253-A44B-5B5CF58A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210E8-C758-42B2-A271-D0EDDE09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0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4763A2-42B5-4BD9-8FAC-9DE26625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1ECF5-05DF-4B02-B724-AC9A348B0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78468-733B-454E-B48F-D78CB4D98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132FE-E87F-4E86-B2B0-58D6B30B4F82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3A35B-4A0A-4E4D-A90A-10D62138A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54902-0479-4A4E-A06C-FA245A5F6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99B7-00F3-4CC4-9D50-887269D81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6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60085-DC38-43B0-9CE1-D068995A8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AF382A-2F49-4E6E-B0DD-730910703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7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313C96-07F5-46DD-84F7-70A6141C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2" y="80322"/>
            <a:ext cx="7154273" cy="37057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18BFD4-DE61-4E58-8519-6C6ED95BC0EE}"/>
              </a:ext>
            </a:extLst>
          </p:cNvPr>
          <p:cNvSpPr txBox="1"/>
          <p:nvPr/>
        </p:nvSpPr>
        <p:spPr>
          <a:xfrm>
            <a:off x="585272" y="4788095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找出数据包和标签的关系；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43B580-2DA8-4A17-B0E1-BE2B0069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21" y="3971399"/>
            <a:ext cx="736385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5DF9C6-EDB9-4A12-AF37-C8948985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46"/>
            <a:ext cx="6754168" cy="3810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7EE6D-9D1A-478E-8A87-665A5DD20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14" y="2545186"/>
            <a:ext cx="6868484" cy="3943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4FBE6B-B514-4292-BCEC-CF7C4EB13B8E}"/>
              </a:ext>
            </a:extLst>
          </p:cNvPr>
          <p:cNvSpPr txBox="1"/>
          <p:nvPr/>
        </p:nvSpPr>
        <p:spPr>
          <a:xfrm>
            <a:off x="7333488" y="804672"/>
            <a:ext cx="220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微信这个课题的下游任务是什么？与基础行为不是很契合</a:t>
            </a:r>
          </a:p>
        </p:txBody>
      </p:sp>
    </p:spTree>
    <p:extLst>
      <p:ext uri="{BB962C8B-B14F-4D97-AF65-F5344CB8AC3E}">
        <p14:creationId xmlns:p14="http://schemas.microsoft.com/office/powerpoint/2010/main" val="211963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1E0EE6-3493-4243-A5EC-C021730F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1" y="424925"/>
            <a:ext cx="7059010" cy="38867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3B371A-1577-4BAC-9D1B-32D316E400CA}"/>
              </a:ext>
            </a:extLst>
          </p:cNvPr>
          <p:cNvSpPr txBox="1"/>
          <p:nvPr/>
        </p:nvSpPr>
        <p:spPr>
          <a:xfrm>
            <a:off x="393192" y="4756666"/>
            <a:ext cx="3602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与爱奇艺合作</a:t>
            </a:r>
            <a:endParaRPr lang="en-US" altLang="zh-CN" dirty="0"/>
          </a:p>
          <a:p>
            <a:r>
              <a:rPr lang="zh-CN" altLang="en-US" dirty="0"/>
              <a:t>区域特性</a:t>
            </a:r>
            <a:endParaRPr lang="en-US" altLang="zh-CN" dirty="0"/>
          </a:p>
          <a:p>
            <a:r>
              <a:rPr lang="zh-CN" altLang="en-US" dirty="0"/>
              <a:t>区域移动特性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FB5AA1-CBC6-4595-A7F5-6B599EE2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01" y="2015216"/>
            <a:ext cx="584916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CFE46B-9391-41D3-9ABF-BD33E3A1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2" y="94211"/>
            <a:ext cx="7001852" cy="3962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DC2A38-0CD3-454F-AB4B-F11D69548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13" y="3044585"/>
            <a:ext cx="5992061" cy="2524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8E4D10-96AD-48BA-B774-505E070D5AF6}"/>
              </a:ext>
            </a:extLst>
          </p:cNvPr>
          <p:cNvSpPr txBox="1"/>
          <p:nvPr/>
        </p:nvSpPr>
        <p:spPr>
          <a:xfrm>
            <a:off x="80474" y="5569062"/>
            <a:ext cx="8769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用了什么方法，方法有一定通用性，这些方法在流量分析中有一定的作用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创新点在哪里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体现的不够清晰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现在不取包头，只是从其中取出一些的字节数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时序矩阵模型就可以用作流量模型</a:t>
            </a:r>
          </a:p>
        </p:txBody>
      </p:sp>
    </p:spTree>
    <p:extLst>
      <p:ext uri="{BB962C8B-B14F-4D97-AF65-F5344CB8AC3E}">
        <p14:creationId xmlns:p14="http://schemas.microsoft.com/office/powerpoint/2010/main" val="23196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176B6B-539C-495D-9853-E243FE1B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6" y="733049"/>
            <a:ext cx="693516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7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6D11CC-8374-48CB-AE65-23F74196B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5" y="215791"/>
            <a:ext cx="6792273" cy="3372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EF3FBD-2D48-4112-A345-DC13F2269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0" y="2123032"/>
            <a:ext cx="7259063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1EC030-725C-4B35-9E03-15EF41D1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9" y="104120"/>
            <a:ext cx="7011378" cy="3924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9E1303-A24E-447D-9D75-DD2141918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90" y="2028439"/>
            <a:ext cx="508706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3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EDE1E2-64CB-484B-9B7E-5077E419B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5" y="182067"/>
            <a:ext cx="6830378" cy="3458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00189F-98D4-41DD-A9A4-98204CE8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4" y="1258394"/>
            <a:ext cx="9133806" cy="52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85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9093F8-27CE-4A91-8A73-FFDF3E1D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7" y="195338"/>
            <a:ext cx="7240010" cy="3953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B3F2C7-27F3-4BDC-B643-74FFF17B9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47" y="2610057"/>
            <a:ext cx="7240010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E85EC5-B971-4733-A539-77F0BF85D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" y="110205"/>
            <a:ext cx="6858957" cy="4077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E1F5FA-4265-4B3D-99EE-69A5696D8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18" y="2596258"/>
            <a:ext cx="618258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4EB5AB-2E20-47DA-99DC-C37883D6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827570"/>
            <a:ext cx="6220968" cy="4542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9CABD0-B95B-45AF-BC5A-6F60FE7F3B21}"/>
              </a:ext>
            </a:extLst>
          </p:cNvPr>
          <p:cNvSpPr txBox="1"/>
          <p:nvPr/>
        </p:nvSpPr>
        <p:spPr>
          <a:xfrm>
            <a:off x="283464" y="808176"/>
            <a:ext cx="6135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业务类别分类：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IP+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端口，与业务提供方确认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分类不是正交的，可能有重叠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数据规模：一分钟产生一次，流量大小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10TB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（每天），机器数不知道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66094-59E1-4B9C-8CB3-3609C05C6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45" y="2190482"/>
            <a:ext cx="580153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AF178C-D2F2-47BF-BE28-5E82B78F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" y="101858"/>
            <a:ext cx="6697010" cy="3581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D8F560-1745-4724-8A55-162BB7D8F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58" y="2397942"/>
            <a:ext cx="6916115" cy="3762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5A2B88-F5DC-439C-BB3E-450478C78F80}"/>
              </a:ext>
            </a:extLst>
          </p:cNvPr>
          <p:cNvSpPr txBox="1"/>
          <p:nvPr/>
        </p:nvSpPr>
        <p:spPr>
          <a:xfrm>
            <a:off x="7434072" y="1664208"/>
            <a:ext cx="369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已有工作不适用于无监督场景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9F6AB-F16E-4F96-BF70-4F10EC30F33D}"/>
              </a:ext>
            </a:extLst>
          </p:cNvPr>
          <p:cNvSpPr txBox="1"/>
          <p:nvPr/>
        </p:nvSpPr>
        <p:spPr>
          <a:xfrm>
            <a:off x="443382" y="4279392"/>
            <a:ext cx="369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在网络异常检测中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表格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自编码器处理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-&gt;RNN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图神经网络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用工具帮助解释深度学习模型</a:t>
            </a:r>
          </a:p>
        </p:txBody>
      </p:sp>
    </p:spTree>
    <p:extLst>
      <p:ext uri="{BB962C8B-B14F-4D97-AF65-F5344CB8AC3E}">
        <p14:creationId xmlns:p14="http://schemas.microsoft.com/office/powerpoint/2010/main" val="316675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035F2B-CFE2-4DAC-B389-3535EB22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08" y="614097"/>
            <a:ext cx="6344535" cy="3801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65632D-FF18-4BAF-B183-84DC505C3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44" y="3123201"/>
            <a:ext cx="703043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E990C2-5CEC-4193-8A43-85303652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" y="272535"/>
            <a:ext cx="6935168" cy="37343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E29907-B965-4BFE-83D9-AAB77E4EA830}"/>
              </a:ext>
            </a:extLst>
          </p:cNvPr>
          <p:cNvSpPr txBox="1"/>
          <p:nvPr/>
        </p:nvSpPr>
        <p:spPr>
          <a:xfrm>
            <a:off x="296696" y="4187952"/>
            <a:ext cx="524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时序模型对网络行为、流量序列的预测是有好处的</a:t>
            </a:r>
          </a:p>
        </p:txBody>
      </p:sp>
    </p:spTree>
    <p:extLst>
      <p:ext uri="{BB962C8B-B14F-4D97-AF65-F5344CB8AC3E}">
        <p14:creationId xmlns:p14="http://schemas.microsoft.com/office/powerpoint/2010/main" val="32525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3B901C-C22A-4CCE-A6D0-DA439282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3" y="258007"/>
            <a:ext cx="6039693" cy="4458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00EAA-F47F-44F5-918F-D2E75F26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53" y="3111142"/>
            <a:ext cx="4953691" cy="32103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D51596-9C1F-4682-B8FA-262378F1D6BD}"/>
              </a:ext>
            </a:extLst>
          </p:cNvPr>
          <p:cNvSpPr txBox="1"/>
          <p:nvPr/>
        </p:nvSpPr>
        <p:spPr>
          <a:xfrm>
            <a:off x="6967728" y="2767060"/>
            <a:ext cx="38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标识工作，形成网络行为知识库</a:t>
            </a:r>
          </a:p>
        </p:txBody>
      </p:sp>
    </p:spTree>
    <p:extLst>
      <p:ext uri="{BB962C8B-B14F-4D97-AF65-F5344CB8AC3E}">
        <p14:creationId xmlns:p14="http://schemas.microsoft.com/office/powerpoint/2010/main" val="128912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292640-A440-4FC7-8DA0-C2CFD48B4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128318"/>
            <a:ext cx="5868219" cy="3858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70B96-F0E3-4DB2-851C-46374FDE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78" y="2124816"/>
            <a:ext cx="567769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0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D630A6-D0F9-45BD-8D08-9C77738E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1" y="0"/>
            <a:ext cx="7697274" cy="5811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E53E3-75D6-4A63-875E-D5B22A78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65" y="2620456"/>
            <a:ext cx="758295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5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D40D86-380C-4B6B-B36D-44E1A7B7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52"/>
            <a:ext cx="7925906" cy="5658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99DB6D-21AD-4825-8A80-BD3139369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612" y="571101"/>
            <a:ext cx="757343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1A2806-6350-4F33-901E-C9803E93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6" y="248767"/>
            <a:ext cx="7573432" cy="5830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CE28DA-01FB-4F00-A68C-959DBB71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42" y="879145"/>
            <a:ext cx="7554379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E877AE-1C07-4322-BFFF-B748CA84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2" y="559201"/>
            <a:ext cx="7554379" cy="4258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79AB62-8924-4820-B345-1CA06DAEF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31" y="1522952"/>
            <a:ext cx="7554379" cy="50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98F7AF-ED45-46E3-9C77-AF8C09E0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" y="238301"/>
            <a:ext cx="7687748" cy="5668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D8501F-401A-4935-9419-3434BA19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98" y="647312"/>
            <a:ext cx="6971308" cy="5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F616A7-6F7A-4A59-B418-FBA00BDE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7" y="2371067"/>
            <a:ext cx="5858693" cy="3962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45831B-EBB8-4C55-884F-F482FDAC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91" y="2371067"/>
            <a:ext cx="578248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15AB3A-2C19-4F67-B8E7-ABFF4297C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9" y="0"/>
            <a:ext cx="747816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7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B4A54D-5D20-4BFB-98E8-D68EA36C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4" y="2357925"/>
            <a:ext cx="5658640" cy="39343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3CCE5A-D134-46F2-90E1-D85E5442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56"/>
            <a:ext cx="583011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64388E-43C6-45AC-B45D-8E41DA0B0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" y="2384066"/>
            <a:ext cx="5887272" cy="4391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6202B3-D98D-4A16-BCBF-D0BF8088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8" y="2615565"/>
            <a:ext cx="5512346" cy="3928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ACFE5C-58E6-4215-802A-A0E678674FA7}"/>
              </a:ext>
            </a:extLst>
          </p:cNvPr>
          <p:cNvSpPr txBox="1"/>
          <p:nvPr/>
        </p:nvSpPr>
        <p:spPr>
          <a:xfrm>
            <a:off x="135576" y="82296"/>
            <a:ext cx="11156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预测的精度达到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94.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几的准确率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对数据中心流量做观测能够产生什么研究点？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由于使用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NetFlow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，只能做粗粒度的；新兴业务流模式与传统业务流模式的区别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数据中心：大厂内部数据中心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仅与移动平均比，没有与其它进行比较；用张量做流量的异常检测，是不是也需要进行对比，目前对比的太简单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为什么使用图神经网络？基于对时序和空间关系的观察，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BLABLABLA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NetFlow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数据中提供的端口这些服务只有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443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吗？不清楚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工作最后发表在哪？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SIGCOMM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IMC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在投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根据业务来做有什么思路：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现在仅通过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区分业务质量，下一步可能进一步细分；不同业务流量特征波动较大，根据特征差异进行分组，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业界没有别人做过别的工作吗？（数据中心内部流量测量）没有数据中心之间的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利用流量预测可以做的下游任务是什么？网管？网络安全？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流量工程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流量工程也是为了管理业务服务，具体是什么呢？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68A606-71CB-4EEB-98EE-8AA4C8333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7" y="723236"/>
            <a:ext cx="7268589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61FBFC-8EBD-43ED-8308-5BC7A2EA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9" y="438832"/>
            <a:ext cx="7240010" cy="3877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DDD8F1-01DA-42DB-9D2D-9E543225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62" y="2377440"/>
            <a:ext cx="714474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AB567A-6BF3-41B0-8983-8544F5C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71946"/>
            <a:ext cx="7001852" cy="3991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0010D2-531B-4F9B-8C90-70F261B1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14" y="2267712"/>
            <a:ext cx="7325747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8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570A9-47A2-4F98-A562-83AD1657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8" y="475201"/>
            <a:ext cx="7001852" cy="41153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A51F40-723C-454E-B08A-34CF6C86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92" y="3514195"/>
            <a:ext cx="689706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389</Words>
  <Application>Microsoft Office PowerPoint</Application>
  <PresentationFormat>宽屏</PresentationFormat>
  <Paragraphs>32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玉冰</dc:creator>
  <cp:lastModifiedBy>李 玉冰</cp:lastModifiedBy>
  <cp:revision>53</cp:revision>
  <dcterms:created xsi:type="dcterms:W3CDTF">2021-06-11T01:34:47Z</dcterms:created>
  <dcterms:modified xsi:type="dcterms:W3CDTF">2021-06-20T15:12:00Z</dcterms:modified>
</cp:coreProperties>
</file>